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3" autoAdjust="0"/>
    <p:restoredTop sz="90929"/>
  </p:normalViewPr>
  <p:slideViewPr>
    <p:cSldViewPr>
      <p:cViewPr varScale="1">
        <p:scale>
          <a:sx n="68" d="100"/>
          <a:sy n="68" d="100"/>
        </p:scale>
        <p:origin x="-5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F106BE-9332-41DD-8D12-AF25CE122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AC6FF-BAE3-4E88-801F-F77B6B033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9D1EC-BD7F-43CC-B79D-F9128E19DC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2CB81-E7E8-4651-93C9-61DF5DA6FD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ECB35-C738-4402-9198-4E914DEF45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FE9FA-E4A0-4D37-AE6A-33C4585EE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99965-3055-41B5-8024-50B4943049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6DE6A-287E-421E-ABD9-57A064601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98CA1-3F2C-4135-88B8-3EAF096193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D1043-33CC-4B69-8147-C84B090DC2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B620B-5F2A-4FCF-9867-6213D2BE3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F477E-59EC-4478-8E80-11DF97D5B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65A201-CF90-4933-9D0F-BB127B9052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52400" y="533400"/>
            <a:ext cx="1676400" cy="2362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838200" y="3733800"/>
            <a:ext cx="914400" cy="25146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-1688052">
            <a:off x="5715000" y="3505200"/>
            <a:ext cx="1550988" cy="294005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 rot="5400000">
            <a:off x="2705100" y="-266700"/>
            <a:ext cx="1295400" cy="24384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 rot="-3916366">
            <a:off x="6172200" y="1143000"/>
            <a:ext cx="2743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 rot="3561254">
            <a:off x="4838700" y="-38100"/>
            <a:ext cx="1676400" cy="2362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590800" y="1600200"/>
            <a:ext cx="1828800" cy="1600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 rot="-2888974">
            <a:off x="1620044" y="3561556"/>
            <a:ext cx="1473200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 rot="2068680">
            <a:off x="3352800" y="4267200"/>
            <a:ext cx="2112963" cy="18351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352800" y="3505200"/>
            <a:ext cx="3124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85800" y="838200"/>
            <a:ext cx="1295400" cy="2667000"/>
            <a:chOff x="4704" y="1488"/>
            <a:chExt cx="816" cy="1680"/>
          </a:xfrm>
        </p:grpSpPr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5520" y="148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>
              <a:off x="4704" y="2640"/>
              <a:ext cx="8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Arc 7"/>
            <p:cNvSpPr>
              <a:spLocks/>
            </p:cNvSpPr>
            <p:nvPr/>
          </p:nvSpPr>
          <p:spPr bwMode="auto">
            <a:xfrm flipH="1">
              <a:off x="4704" y="1488"/>
              <a:ext cx="816" cy="115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2" name="AutoShape 8"/>
          <p:cNvSpPr>
            <a:spLocks noChangeArrowheads="1"/>
          </p:cNvSpPr>
          <p:nvPr/>
        </p:nvSpPr>
        <p:spPr bwMode="auto">
          <a:xfrm rot="-1215492">
            <a:off x="2362200" y="533400"/>
            <a:ext cx="35052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5867400" y="609600"/>
            <a:ext cx="2743200" cy="1219200"/>
            <a:chOff x="3504" y="432"/>
            <a:chExt cx="1728" cy="768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504" y="52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 flipV="1">
              <a:off x="4320" y="81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3504" y="432"/>
              <a:ext cx="1728" cy="38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02" y="101"/>
                </a:cxn>
                <a:cxn ang="0">
                  <a:pos x="221" y="0"/>
                </a:cxn>
                <a:cxn ang="0">
                  <a:pos x="297" y="8"/>
                </a:cxn>
                <a:cxn ang="0">
                  <a:pos x="348" y="42"/>
                </a:cxn>
                <a:cxn ang="0">
                  <a:pos x="382" y="93"/>
                </a:cxn>
                <a:cxn ang="0">
                  <a:pos x="441" y="177"/>
                </a:cxn>
                <a:cxn ang="0">
                  <a:pos x="559" y="177"/>
                </a:cxn>
                <a:cxn ang="0">
                  <a:pos x="729" y="42"/>
                </a:cxn>
                <a:cxn ang="0">
                  <a:pos x="890" y="67"/>
                </a:cxn>
                <a:cxn ang="0">
                  <a:pos x="907" y="93"/>
                </a:cxn>
                <a:cxn ang="0">
                  <a:pos x="958" y="127"/>
                </a:cxn>
                <a:cxn ang="0">
                  <a:pos x="983" y="177"/>
                </a:cxn>
                <a:cxn ang="0">
                  <a:pos x="1008" y="288"/>
                </a:cxn>
                <a:cxn ang="0">
                  <a:pos x="1127" y="313"/>
                </a:cxn>
                <a:cxn ang="0">
                  <a:pos x="1305" y="144"/>
                </a:cxn>
                <a:cxn ang="0">
                  <a:pos x="1440" y="135"/>
                </a:cxn>
                <a:cxn ang="0">
                  <a:pos x="1491" y="169"/>
                </a:cxn>
                <a:cxn ang="0">
                  <a:pos x="1525" y="271"/>
                </a:cxn>
                <a:cxn ang="0">
                  <a:pos x="1627" y="321"/>
                </a:cxn>
                <a:cxn ang="0">
                  <a:pos x="1694" y="364"/>
                </a:cxn>
              </a:cxnLst>
              <a:rect l="0" t="0" r="r" b="b"/>
              <a:pathLst>
                <a:path w="1723" h="364">
                  <a:moveTo>
                    <a:pt x="0" y="93"/>
                  </a:moveTo>
                  <a:cubicBezTo>
                    <a:pt x="45" y="107"/>
                    <a:pt x="51" y="110"/>
                    <a:pt x="102" y="101"/>
                  </a:cubicBezTo>
                  <a:cubicBezTo>
                    <a:pt x="159" y="62"/>
                    <a:pt x="148" y="17"/>
                    <a:pt x="221" y="0"/>
                  </a:cubicBezTo>
                  <a:cubicBezTo>
                    <a:pt x="246" y="3"/>
                    <a:pt x="273" y="0"/>
                    <a:pt x="297" y="8"/>
                  </a:cubicBezTo>
                  <a:cubicBezTo>
                    <a:pt x="316" y="14"/>
                    <a:pt x="348" y="42"/>
                    <a:pt x="348" y="42"/>
                  </a:cubicBezTo>
                  <a:cubicBezTo>
                    <a:pt x="359" y="59"/>
                    <a:pt x="371" y="76"/>
                    <a:pt x="382" y="93"/>
                  </a:cubicBezTo>
                  <a:cubicBezTo>
                    <a:pt x="414" y="141"/>
                    <a:pt x="375" y="157"/>
                    <a:pt x="441" y="177"/>
                  </a:cubicBezTo>
                  <a:cubicBezTo>
                    <a:pt x="480" y="204"/>
                    <a:pt x="516" y="192"/>
                    <a:pt x="559" y="177"/>
                  </a:cubicBezTo>
                  <a:cubicBezTo>
                    <a:pt x="604" y="111"/>
                    <a:pt x="655" y="65"/>
                    <a:pt x="729" y="42"/>
                  </a:cubicBezTo>
                  <a:cubicBezTo>
                    <a:pt x="794" y="47"/>
                    <a:pt x="833" y="49"/>
                    <a:pt x="890" y="67"/>
                  </a:cubicBezTo>
                  <a:cubicBezTo>
                    <a:pt x="896" y="76"/>
                    <a:pt x="899" y="86"/>
                    <a:pt x="907" y="93"/>
                  </a:cubicBezTo>
                  <a:cubicBezTo>
                    <a:pt x="922" y="107"/>
                    <a:pt x="958" y="127"/>
                    <a:pt x="958" y="127"/>
                  </a:cubicBezTo>
                  <a:cubicBezTo>
                    <a:pt x="968" y="143"/>
                    <a:pt x="980" y="157"/>
                    <a:pt x="983" y="177"/>
                  </a:cubicBezTo>
                  <a:cubicBezTo>
                    <a:pt x="985" y="190"/>
                    <a:pt x="978" y="268"/>
                    <a:pt x="1008" y="288"/>
                  </a:cubicBezTo>
                  <a:cubicBezTo>
                    <a:pt x="1031" y="303"/>
                    <a:pt x="1105" y="310"/>
                    <a:pt x="1127" y="313"/>
                  </a:cubicBezTo>
                  <a:cubicBezTo>
                    <a:pt x="1223" y="288"/>
                    <a:pt x="1216" y="171"/>
                    <a:pt x="1305" y="144"/>
                  </a:cubicBezTo>
                  <a:cubicBezTo>
                    <a:pt x="1354" y="111"/>
                    <a:pt x="1344" y="110"/>
                    <a:pt x="1440" y="135"/>
                  </a:cubicBezTo>
                  <a:cubicBezTo>
                    <a:pt x="1460" y="140"/>
                    <a:pt x="1491" y="169"/>
                    <a:pt x="1491" y="169"/>
                  </a:cubicBezTo>
                  <a:cubicBezTo>
                    <a:pt x="1521" y="213"/>
                    <a:pt x="1505" y="225"/>
                    <a:pt x="1525" y="271"/>
                  </a:cubicBezTo>
                  <a:cubicBezTo>
                    <a:pt x="1539" y="304"/>
                    <a:pt x="1597" y="312"/>
                    <a:pt x="1627" y="321"/>
                  </a:cubicBezTo>
                  <a:cubicBezTo>
                    <a:pt x="1634" y="326"/>
                    <a:pt x="1723" y="364"/>
                    <a:pt x="1694" y="3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2590800" y="4114800"/>
            <a:ext cx="2362200" cy="1676400"/>
            <a:chOff x="1968" y="1056"/>
            <a:chExt cx="1488" cy="1056"/>
          </a:xfrm>
        </p:grpSpPr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H="1">
              <a:off x="1968" y="1104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2496" y="1056"/>
              <a:ext cx="96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1968" y="2064"/>
              <a:ext cx="14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6" name="Group 22"/>
          <p:cNvGrpSpPr>
            <a:grpSpLocks/>
          </p:cNvGrpSpPr>
          <p:nvPr/>
        </p:nvGrpSpPr>
        <p:grpSpPr bwMode="auto">
          <a:xfrm>
            <a:off x="6629400" y="2057400"/>
            <a:ext cx="1676400" cy="1524000"/>
            <a:chOff x="4128" y="1392"/>
            <a:chExt cx="1056" cy="960"/>
          </a:xfrm>
        </p:grpSpPr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H="1">
              <a:off x="4128" y="1488"/>
              <a:ext cx="67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128" y="235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992" y="1392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1066800" y="3429000"/>
            <a:ext cx="304800" cy="2971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 flipV="1">
            <a:off x="6781800" y="3886200"/>
            <a:ext cx="914400" cy="2743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3810000" y="1752600"/>
            <a:ext cx="1447800" cy="17526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2795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886200" y="53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994525" y="1031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375525" y="2936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3489325" y="5070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6" name="Group 1028"/>
          <p:cNvGrpSpPr>
            <a:grpSpLocks/>
          </p:cNvGrpSpPr>
          <p:nvPr/>
        </p:nvGrpSpPr>
        <p:grpSpPr bwMode="auto">
          <a:xfrm>
            <a:off x="5867400" y="914400"/>
            <a:ext cx="2743200" cy="1219200"/>
            <a:chOff x="3504" y="432"/>
            <a:chExt cx="1728" cy="768"/>
          </a:xfrm>
        </p:grpSpPr>
        <p:sp>
          <p:nvSpPr>
            <p:cNvPr id="8197" name="Line 1029"/>
            <p:cNvSpPr>
              <a:spLocks noChangeShapeType="1"/>
            </p:cNvSpPr>
            <p:nvPr/>
          </p:nvSpPr>
          <p:spPr bwMode="auto">
            <a:xfrm>
              <a:off x="3504" y="52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Line 1030"/>
            <p:cNvSpPr>
              <a:spLocks noChangeShapeType="1"/>
            </p:cNvSpPr>
            <p:nvPr/>
          </p:nvSpPr>
          <p:spPr bwMode="auto">
            <a:xfrm flipV="1">
              <a:off x="4320" y="81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Freeform 1031"/>
            <p:cNvSpPr>
              <a:spLocks/>
            </p:cNvSpPr>
            <p:nvPr/>
          </p:nvSpPr>
          <p:spPr bwMode="auto">
            <a:xfrm>
              <a:off x="3504" y="432"/>
              <a:ext cx="1728" cy="38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02" y="101"/>
                </a:cxn>
                <a:cxn ang="0">
                  <a:pos x="221" y="0"/>
                </a:cxn>
                <a:cxn ang="0">
                  <a:pos x="297" y="8"/>
                </a:cxn>
                <a:cxn ang="0">
                  <a:pos x="348" y="42"/>
                </a:cxn>
                <a:cxn ang="0">
                  <a:pos x="382" y="93"/>
                </a:cxn>
                <a:cxn ang="0">
                  <a:pos x="441" y="177"/>
                </a:cxn>
                <a:cxn ang="0">
                  <a:pos x="559" y="177"/>
                </a:cxn>
                <a:cxn ang="0">
                  <a:pos x="729" y="42"/>
                </a:cxn>
                <a:cxn ang="0">
                  <a:pos x="890" y="67"/>
                </a:cxn>
                <a:cxn ang="0">
                  <a:pos x="907" y="93"/>
                </a:cxn>
                <a:cxn ang="0">
                  <a:pos x="958" y="127"/>
                </a:cxn>
                <a:cxn ang="0">
                  <a:pos x="983" y="177"/>
                </a:cxn>
                <a:cxn ang="0">
                  <a:pos x="1008" y="288"/>
                </a:cxn>
                <a:cxn ang="0">
                  <a:pos x="1127" y="313"/>
                </a:cxn>
                <a:cxn ang="0">
                  <a:pos x="1305" y="144"/>
                </a:cxn>
                <a:cxn ang="0">
                  <a:pos x="1440" y="135"/>
                </a:cxn>
                <a:cxn ang="0">
                  <a:pos x="1491" y="169"/>
                </a:cxn>
                <a:cxn ang="0">
                  <a:pos x="1525" y="271"/>
                </a:cxn>
                <a:cxn ang="0">
                  <a:pos x="1627" y="321"/>
                </a:cxn>
                <a:cxn ang="0">
                  <a:pos x="1694" y="364"/>
                </a:cxn>
              </a:cxnLst>
              <a:rect l="0" t="0" r="r" b="b"/>
              <a:pathLst>
                <a:path w="1723" h="364">
                  <a:moveTo>
                    <a:pt x="0" y="93"/>
                  </a:moveTo>
                  <a:cubicBezTo>
                    <a:pt x="45" y="107"/>
                    <a:pt x="51" y="110"/>
                    <a:pt x="102" y="101"/>
                  </a:cubicBezTo>
                  <a:cubicBezTo>
                    <a:pt x="159" y="62"/>
                    <a:pt x="148" y="17"/>
                    <a:pt x="221" y="0"/>
                  </a:cubicBezTo>
                  <a:cubicBezTo>
                    <a:pt x="246" y="3"/>
                    <a:pt x="273" y="0"/>
                    <a:pt x="297" y="8"/>
                  </a:cubicBezTo>
                  <a:cubicBezTo>
                    <a:pt x="316" y="14"/>
                    <a:pt x="348" y="42"/>
                    <a:pt x="348" y="42"/>
                  </a:cubicBezTo>
                  <a:cubicBezTo>
                    <a:pt x="359" y="59"/>
                    <a:pt x="371" y="76"/>
                    <a:pt x="382" y="93"/>
                  </a:cubicBezTo>
                  <a:cubicBezTo>
                    <a:pt x="414" y="141"/>
                    <a:pt x="375" y="157"/>
                    <a:pt x="441" y="177"/>
                  </a:cubicBezTo>
                  <a:cubicBezTo>
                    <a:pt x="480" y="204"/>
                    <a:pt x="516" y="192"/>
                    <a:pt x="559" y="177"/>
                  </a:cubicBezTo>
                  <a:cubicBezTo>
                    <a:pt x="604" y="111"/>
                    <a:pt x="655" y="65"/>
                    <a:pt x="729" y="42"/>
                  </a:cubicBezTo>
                  <a:cubicBezTo>
                    <a:pt x="794" y="47"/>
                    <a:pt x="833" y="49"/>
                    <a:pt x="890" y="67"/>
                  </a:cubicBezTo>
                  <a:cubicBezTo>
                    <a:pt x="896" y="76"/>
                    <a:pt x="899" y="86"/>
                    <a:pt x="907" y="93"/>
                  </a:cubicBezTo>
                  <a:cubicBezTo>
                    <a:pt x="922" y="107"/>
                    <a:pt x="958" y="127"/>
                    <a:pt x="958" y="127"/>
                  </a:cubicBezTo>
                  <a:cubicBezTo>
                    <a:pt x="968" y="143"/>
                    <a:pt x="980" y="157"/>
                    <a:pt x="983" y="177"/>
                  </a:cubicBezTo>
                  <a:cubicBezTo>
                    <a:pt x="985" y="190"/>
                    <a:pt x="978" y="268"/>
                    <a:pt x="1008" y="288"/>
                  </a:cubicBezTo>
                  <a:cubicBezTo>
                    <a:pt x="1031" y="303"/>
                    <a:pt x="1105" y="310"/>
                    <a:pt x="1127" y="313"/>
                  </a:cubicBezTo>
                  <a:cubicBezTo>
                    <a:pt x="1223" y="288"/>
                    <a:pt x="1216" y="171"/>
                    <a:pt x="1305" y="144"/>
                  </a:cubicBezTo>
                  <a:cubicBezTo>
                    <a:pt x="1354" y="111"/>
                    <a:pt x="1344" y="110"/>
                    <a:pt x="1440" y="135"/>
                  </a:cubicBezTo>
                  <a:cubicBezTo>
                    <a:pt x="1460" y="140"/>
                    <a:pt x="1491" y="169"/>
                    <a:pt x="1491" y="169"/>
                  </a:cubicBezTo>
                  <a:cubicBezTo>
                    <a:pt x="1521" y="213"/>
                    <a:pt x="1505" y="225"/>
                    <a:pt x="1525" y="271"/>
                  </a:cubicBezTo>
                  <a:cubicBezTo>
                    <a:pt x="1539" y="304"/>
                    <a:pt x="1597" y="312"/>
                    <a:pt x="1627" y="321"/>
                  </a:cubicBezTo>
                  <a:cubicBezTo>
                    <a:pt x="1634" y="326"/>
                    <a:pt x="1723" y="364"/>
                    <a:pt x="1694" y="3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6" name="Group 1048"/>
          <p:cNvGrpSpPr>
            <a:grpSpLocks/>
          </p:cNvGrpSpPr>
          <p:nvPr/>
        </p:nvGrpSpPr>
        <p:grpSpPr bwMode="auto">
          <a:xfrm>
            <a:off x="762000" y="457200"/>
            <a:ext cx="2025650" cy="1855788"/>
            <a:chOff x="689" y="432"/>
            <a:chExt cx="1276" cy="1169"/>
          </a:xfrm>
        </p:grpSpPr>
        <p:sp>
          <p:nvSpPr>
            <p:cNvPr id="8202" name="Freeform 1034"/>
            <p:cNvSpPr>
              <a:spLocks/>
            </p:cNvSpPr>
            <p:nvPr/>
          </p:nvSpPr>
          <p:spPr bwMode="auto">
            <a:xfrm>
              <a:off x="703" y="432"/>
              <a:ext cx="1262" cy="364"/>
            </a:xfrm>
            <a:custGeom>
              <a:avLst/>
              <a:gdLst/>
              <a:ahLst/>
              <a:cxnLst>
                <a:cxn ang="0">
                  <a:pos x="0" y="237"/>
                </a:cxn>
                <a:cxn ang="0">
                  <a:pos x="85" y="322"/>
                </a:cxn>
                <a:cxn ang="0">
                  <a:pos x="212" y="305"/>
                </a:cxn>
                <a:cxn ang="0">
                  <a:pos x="288" y="280"/>
                </a:cxn>
                <a:cxn ang="0">
                  <a:pos x="339" y="203"/>
                </a:cxn>
                <a:cxn ang="0">
                  <a:pos x="424" y="93"/>
                </a:cxn>
                <a:cxn ang="0">
                  <a:pos x="449" y="76"/>
                </a:cxn>
                <a:cxn ang="0">
                  <a:pos x="500" y="59"/>
                </a:cxn>
                <a:cxn ang="0">
                  <a:pos x="601" y="85"/>
                </a:cxn>
                <a:cxn ang="0">
                  <a:pos x="618" y="136"/>
                </a:cxn>
                <a:cxn ang="0">
                  <a:pos x="652" y="186"/>
                </a:cxn>
                <a:cxn ang="0">
                  <a:pos x="669" y="237"/>
                </a:cxn>
                <a:cxn ang="0">
                  <a:pos x="678" y="322"/>
                </a:cxn>
                <a:cxn ang="0">
                  <a:pos x="779" y="364"/>
                </a:cxn>
                <a:cxn ang="0">
                  <a:pos x="898" y="356"/>
                </a:cxn>
                <a:cxn ang="0">
                  <a:pos x="991" y="186"/>
                </a:cxn>
                <a:cxn ang="0">
                  <a:pos x="1033" y="42"/>
                </a:cxn>
                <a:cxn ang="0">
                  <a:pos x="1161" y="0"/>
                </a:cxn>
                <a:cxn ang="0">
                  <a:pos x="1262" y="25"/>
                </a:cxn>
              </a:cxnLst>
              <a:rect l="0" t="0" r="r" b="b"/>
              <a:pathLst>
                <a:path w="1262" h="364">
                  <a:moveTo>
                    <a:pt x="0" y="237"/>
                  </a:moveTo>
                  <a:cubicBezTo>
                    <a:pt x="14" y="291"/>
                    <a:pt x="33" y="304"/>
                    <a:pt x="85" y="322"/>
                  </a:cubicBezTo>
                  <a:cubicBezTo>
                    <a:pt x="122" y="318"/>
                    <a:pt x="173" y="315"/>
                    <a:pt x="212" y="305"/>
                  </a:cubicBezTo>
                  <a:cubicBezTo>
                    <a:pt x="238" y="299"/>
                    <a:pt x="288" y="280"/>
                    <a:pt x="288" y="280"/>
                  </a:cubicBezTo>
                  <a:cubicBezTo>
                    <a:pt x="313" y="254"/>
                    <a:pt x="320" y="232"/>
                    <a:pt x="339" y="203"/>
                  </a:cubicBezTo>
                  <a:cubicBezTo>
                    <a:pt x="358" y="143"/>
                    <a:pt x="370" y="129"/>
                    <a:pt x="424" y="93"/>
                  </a:cubicBezTo>
                  <a:cubicBezTo>
                    <a:pt x="432" y="87"/>
                    <a:pt x="441" y="82"/>
                    <a:pt x="449" y="76"/>
                  </a:cubicBezTo>
                  <a:cubicBezTo>
                    <a:pt x="464" y="66"/>
                    <a:pt x="500" y="59"/>
                    <a:pt x="500" y="59"/>
                  </a:cubicBezTo>
                  <a:cubicBezTo>
                    <a:pt x="528" y="62"/>
                    <a:pt x="578" y="56"/>
                    <a:pt x="601" y="85"/>
                  </a:cubicBezTo>
                  <a:cubicBezTo>
                    <a:pt x="607" y="92"/>
                    <a:pt x="614" y="129"/>
                    <a:pt x="618" y="136"/>
                  </a:cubicBezTo>
                  <a:cubicBezTo>
                    <a:pt x="628" y="154"/>
                    <a:pt x="641" y="169"/>
                    <a:pt x="652" y="186"/>
                  </a:cubicBezTo>
                  <a:cubicBezTo>
                    <a:pt x="662" y="201"/>
                    <a:pt x="669" y="237"/>
                    <a:pt x="669" y="237"/>
                  </a:cubicBezTo>
                  <a:cubicBezTo>
                    <a:pt x="672" y="265"/>
                    <a:pt x="670" y="295"/>
                    <a:pt x="678" y="322"/>
                  </a:cubicBezTo>
                  <a:cubicBezTo>
                    <a:pt x="689" y="358"/>
                    <a:pt x="753" y="360"/>
                    <a:pt x="779" y="364"/>
                  </a:cubicBezTo>
                  <a:cubicBezTo>
                    <a:pt x="819" y="361"/>
                    <a:pt x="859" y="363"/>
                    <a:pt x="898" y="356"/>
                  </a:cubicBezTo>
                  <a:cubicBezTo>
                    <a:pt x="948" y="347"/>
                    <a:pt x="978" y="228"/>
                    <a:pt x="991" y="186"/>
                  </a:cubicBezTo>
                  <a:cubicBezTo>
                    <a:pt x="996" y="153"/>
                    <a:pt x="1002" y="67"/>
                    <a:pt x="1033" y="42"/>
                  </a:cubicBezTo>
                  <a:cubicBezTo>
                    <a:pt x="1053" y="26"/>
                    <a:pt x="1133" y="8"/>
                    <a:pt x="1161" y="0"/>
                  </a:cubicBezTo>
                  <a:cubicBezTo>
                    <a:pt x="1190" y="3"/>
                    <a:pt x="1238" y="1"/>
                    <a:pt x="1262" y="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035"/>
            <p:cNvSpPr>
              <a:spLocks/>
            </p:cNvSpPr>
            <p:nvPr/>
          </p:nvSpPr>
          <p:spPr bwMode="auto">
            <a:xfrm>
              <a:off x="1288" y="449"/>
              <a:ext cx="677" cy="1152"/>
            </a:xfrm>
            <a:custGeom>
              <a:avLst/>
              <a:gdLst/>
              <a:ahLst/>
              <a:cxnLst>
                <a:cxn ang="0">
                  <a:pos x="677" y="0"/>
                </a:cxn>
                <a:cxn ang="0">
                  <a:pos x="618" y="102"/>
                </a:cxn>
                <a:cxn ang="0">
                  <a:pos x="601" y="127"/>
                </a:cxn>
                <a:cxn ang="0">
                  <a:pos x="584" y="152"/>
                </a:cxn>
                <a:cxn ang="0">
                  <a:pos x="533" y="279"/>
                </a:cxn>
                <a:cxn ang="0">
                  <a:pos x="474" y="440"/>
                </a:cxn>
                <a:cxn ang="0">
                  <a:pos x="525" y="618"/>
                </a:cxn>
                <a:cxn ang="0">
                  <a:pos x="516" y="686"/>
                </a:cxn>
                <a:cxn ang="0">
                  <a:pos x="440" y="720"/>
                </a:cxn>
                <a:cxn ang="0">
                  <a:pos x="389" y="737"/>
                </a:cxn>
                <a:cxn ang="0">
                  <a:pos x="364" y="745"/>
                </a:cxn>
                <a:cxn ang="0">
                  <a:pos x="186" y="822"/>
                </a:cxn>
                <a:cxn ang="0">
                  <a:pos x="152" y="872"/>
                </a:cxn>
                <a:cxn ang="0">
                  <a:pos x="135" y="898"/>
                </a:cxn>
                <a:cxn ang="0">
                  <a:pos x="118" y="923"/>
                </a:cxn>
                <a:cxn ang="0">
                  <a:pos x="101" y="949"/>
                </a:cxn>
                <a:cxn ang="0">
                  <a:pos x="50" y="1050"/>
                </a:cxn>
                <a:cxn ang="0">
                  <a:pos x="8" y="1127"/>
                </a:cxn>
                <a:cxn ang="0">
                  <a:pos x="0" y="1152"/>
                </a:cxn>
              </a:cxnLst>
              <a:rect l="0" t="0" r="r" b="b"/>
              <a:pathLst>
                <a:path w="677" h="1152">
                  <a:moveTo>
                    <a:pt x="677" y="0"/>
                  </a:moveTo>
                  <a:cubicBezTo>
                    <a:pt x="665" y="38"/>
                    <a:pt x="640" y="69"/>
                    <a:pt x="618" y="102"/>
                  </a:cubicBezTo>
                  <a:cubicBezTo>
                    <a:pt x="612" y="110"/>
                    <a:pt x="607" y="119"/>
                    <a:pt x="601" y="127"/>
                  </a:cubicBezTo>
                  <a:cubicBezTo>
                    <a:pt x="595" y="135"/>
                    <a:pt x="584" y="152"/>
                    <a:pt x="584" y="152"/>
                  </a:cubicBezTo>
                  <a:cubicBezTo>
                    <a:pt x="570" y="196"/>
                    <a:pt x="559" y="241"/>
                    <a:pt x="533" y="279"/>
                  </a:cubicBezTo>
                  <a:cubicBezTo>
                    <a:pt x="516" y="335"/>
                    <a:pt x="488" y="383"/>
                    <a:pt x="474" y="440"/>
                  </a:cubicBezTo>
                  <a:cubicBezTo>
                    <a:pt x="484" y="502"/>
                    <a:pt x="504" y="559"/>
                    <a:pt x="525" y="618"/>
                  </a:cubicBezTo>
                  <a:cubicBezTo>
                    <a:pt x="522" y="641"/>
                    <a:pt x="524" y="665"/>
                    <a:pt x="516" y="686"/>
                  </a:cubicBezTo>
                  <a:cubicBezTo>
                    <a:pt x="508" y="705"/>
                    <a:pt x="457" y="714"/>
                    <a:pt x="440" y="720"/>
                  </a:cubicBezTo>
                  <a:cubicBezTo>
                    <a:pt x="423" y="726"/>
                    <a:pt x="406" y="731"/>
                    <a:pt x="389" y="737"/>
                  </a:cubicBezTo>
                  <a:cubicBezTo>
                    <a:pt x="381" y="740"/>
                    <a:pt x="364" y="745"/>
                    <a:pt x="364" y="745"/>
                  </a:cubicBezTo>
                  <a:cubicBezTo>
                    <a:pt x="309" y="781"/>
                    <a:pt x="241" y="785"/>
                    <a:pt x="186" y="822"/>
                  </a:cubicBezTo>
                  <a:cubicBezTo>
                    <a:pt x="175" y="839"/>
                    <a:pt x="163" y="855"/>
                    <a:pt x="152" y="872"/>
                  </a:cubicBezTo>
                  <a:cubicBezTo>
                    <a:pt x="146" y="881"/>
                    <a:pt x="141" y="889"/>
                    <a:pt x="135" y="898"/>
                  </a:cubicBezTo>
                  <a:cubicBezTo>
                    <a:pt x="129" y="906"/>
                    <a:pt x="124" y="915"/>
                    <a:pt x="118" y="923"/>
                  </a:cubicBezTo>
                  <a:cubicBezTo>
                    <a:pt x="112" y="932"/>
                    <a:pt x="101" y="949"/>
                    <a:pt x="101" y="949"/>
                  </a:cubicBezTo>
                  <a:cubicBezTo>
                    <a:pt x="90" y="984"/>
                    <a:pt x="71" y="1020"/>
                    <a:pt x="50" y="1050"/>
                  </a:cubicBezTo>
                  <a:cubicBezTo>
                    <a:pt x="41" y="1078"/>
                    <a:pt x="8" y="1127"/>
                    <a:pt x="8" y="1127"/>
                  </a:cubicBezTo>
                  <a:cubicBezTo>
                    <a:pt x="5" y="1135"/>
                    <a:pt x="0" y="1152"/>
                    <a:pt x="0" y="11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036"/>
            <p:cNvSpPr>
              <a:spLocks/>
            </p:cNvSpPr>
            <p:nvPr/>
          </p:nvSpPr>
          <p:spPr bwMode="auto">
            <a:xfrm>
              <a:off x="689" y="678"/>
              <a:ext cx="607" cy="8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31" y="25"/>
                </a:cxn>
                <a:cxn ang="0">
                  <a:pos x="48" y="76"/>
                </a:cxn>
                <a:cxn ang="0">
                  <a:pos x="99" y="338"/>
                </a:cxn>
                <a:cxn ang="0">
                  <a:pos x="192" y="347"/>
                </a:cxn>
                <a:cxn ang="0">
                  <a:pos x="302" y="406"/>
                </a:cxn>
                <a:cxn ang="0">
                  <a:pos x="319" y="457"/>
                </a:cxn>
                <a:cxn ang="0">
                  <a:pos x="327" y="482"/>
                </a:cxn>
                <a:cxn ang="0">
                  <a:pos x="438" y="711"/>
                </a:cxn>
                <a:cxn ang="0">
                  <a:pos x="497" y="779"/>
                </a:cxn>
                <a:cxn ang="0">
                  <a:pos x="514" y="804"/>
                </a:cxn>
                <a:cxn ang="0">
                  <a:pos x="539" y="813"/>
                </a:cxn>
                <a:cxn ang="0">
                  <a:pos x="573" y="864"/>
                </a:cxn>
                <a:cxn ang="0">
                  <a:pos x="607" y="889"/>
                </a:cxn>
              </a:cxnLst>
              <a:rect l="0" t="0" r="r" b="b"/>
              <a:pathLst>
                <a:path w="607" h="889">
                  <a:moveTo>
                    <a:pt x="14" y="0"/>
                  </a:moveTo>
                  <a:cubicBezTo>
                    <a:pt x="20" y="8"/>
                    <a:pt x="27" y="16"/>
                    <a:pt x="31" y="25"/>
                  </a:cubicBezTo>
                  <a:cubicBezTo>
                    <a:pt x="38" y="41"/>
                    <a:pt x="48" y="76"/>
                    <a:pt x="48" y="76"/>
                  </a:cubicBezTo>
                  <a:cubicBezTo>
                    <a:pt x="44" y="129"/>
                    <a:pt x="0" y="317"/>
                    <a:pt x="99" y="338"/>
                  </a:cubicBezTo>
                  <a:cubicBezTo>
                    <a:pt x="129" y="344"/>
                    <a:pt x="161" y="344"/>
                    <a:pt x="192" y="347"/>
                  </a:cubicBezTo>
                  <a:cubicBezTo>
                    <a:pt x="230" y="366"/>
                    <a:pt x="261" y="393"/>
                    <a:pt x="302" y="406"/>
                  </a:cubicBezTo>
                  <a:cubicBezTo>
                    <a:pt x="308" y="423"/>
                    <a:pt x="313" y="440"/>
                    <a:pt x="319" y="457"/>
                  </a:cubicBezTo>
                  <a:cubicBezTo>
                    <a:pt x="322" y="465"/>
                    <a:pt x="327" y="482"/>
                    <a:pt x="327" y="482"/>
                  </a:cubicBezTo>
                  <a:cubicBezTo>
                    <a:pt x="335" y="620"/>
                    <a:pt x="308" y="671"/>
                    <a:pt x="438" y="711"/>
                  </a:cubicBezTo>
                  <a:cubicBezTo>
                    <a:pt x="477" y="771"/>
                    <a:pt x="454" y="751"/>
                    <a:pt x="497" y="779"/>
                  </a:cubicBezTo>
                  <a:cubicBezTo>
                    <a:pt x="503" y="787"/>
                    <a:pt x="506" y="798"/>
                    <a:pt x="514" y="804"/>
                  </a:cubicBezTo>
                  <a:cubicBezTo>
                    <a:pt x="521" y="810"/>
                    <a:pt x="533" y="807"/>
                    <a:pt x="539" y="813"/>
                  </a:cubicBezTo>
                  <a:cubicBezTo>
                    <a:pt x="553" y="828"/>
                    <a:pt x="562" y="847"/>
                    <a:pt x="573" y="864"/>
                  </a:cubicBezTo>
                  <a:cubicBezTo>
                    <a:pt x="581" y="876"/>
                    <a:pt x="597" y="879"/>
                    <a:pt x="607" y="88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5" name="Group 1047"/>
          <p:cNvGrpSpPr>
            <a:grpSpLocks/>
          </p:cNvGrpSpPr>
          <p:nvPr/>
        </p:nvGrpSpPr>
        <p:grpSpPr bwMode="auto">
          <a:xfrm>
            <a:off x="990600" y="3657600"/>
            <a:ext cx="1982788" cy="1981200"/>
            <a:chOff x="623" y="1872"/>
            <a:chExt cx="1249" cy="1248"/>
          </a:xfrm>
        </p:grpSpPr>
        <p:sp>
          <p:nvSpPr>
            <p:cNvPr id="8205" name="Arc 1037"/>
            <p:cNvSpPr>
              <a:spLocks/>
            </p:cNvSpPr>
            <p:nvPr/>
          </p:nvSpPr>
          <p:spPr bwMode="auto">
            <a:xfrm flipH="1">
              <a:off x="623" y="1872"/>
              <a:ext cx="1197" cy="912"/>
            </a:xfrm>
            <a:custGeom>
              <a:avLst/>
              <a:gdLst>
                <a:gd name="G0" fmla="+- 1813 0 0"/>
                <a:gd name="G1" fmla="+- 21600 0 0"/>
                <a:gd name="G2" fmla="+- 21600 0 0"/>
                <a:gd name="T0" fmla="*/ 0 w 23413"/>
                <a:gd name="T1" fmla="*/ 76 h 21600"/>
                <a:gd name="T2" fmla="*/ 23413 w 23413"/>
                <a:gd name="T3" fmla="*/ 21600 h 21600"/>
                <a:gd name="T4" fmla="*/ 1813 w 234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413" h="21600" fill="none" extrusionOk="0">
                  <a:moveTo>
                    <a:pt x="0" y="76"/>
                  </a:moveTo>
                  <a:cubicBezTo>
                    <a:pt x="603" y="25"/>
                    <a:pt x="1207" y="-1"/>
                    <a:pt x="1813" y="0"/>
                  </a:cubicBezTo>
                  <a:cubicBezTo>
                    <a:pt x="13742" y="0"/>
                    <a:pt x="23413" y="9670"/>
                    <a:pt x="23413" y="21600"/>
                  </a:cubicBezTo>
                </a:path>
                <a:path w="23413" h="21600" stroke="0" extrusionOk="0">
                  <a:moveTo>
                    <a:pt x="0" y="76"/>
                  </a:moveTo>
                  <a:cubicBezTo>
                    <a:pt x="603" y="25"/>
                    <a:pt x="1207" y="-1"/>
                    <a:pt x="1813" y="0"/>
                  </a:cubicBezTo>
                  <a:cubicBezTo>
                    <a:pt x="13742" y="0"/>
                    <a:pt x="23413" y="9670"/>
                    <a:pt x="23413" y="21600"/>
                  </a:cubicBezTo>
                  <a:lnTo>
                    <a:pt x="1813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Arc 1038"/>
            <p:cNvSpPr>
              <a:spLocks/>
            </p:cNvSpPr>
            <p:nvPr/>
          </p:nvSpPr>
          <p:spPr bwMode="auto">
            <a:xfrm>
              <a:off x="624" y="2784"/>
              <a:ext cx="1248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Arc 1039"/>
            <p:cNvSpPr>
              <a:spLocks/>
            </p:cNvSpPr>
            <p:nvPr/>
          </p:nvSpPr>
          <p:spPr bwMode="auto">
            <a:xfrm>
              <a:off x="1824" y="1872"/>
              <a:ext cx="48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8" name="AutoShape 1040"/>
          <p:cNvSpPr>
            <a:spLocks noChangeArrowheads="1"/>
          </p:cNvSpPr>
          <p:nvPr/>
        </p:nvSpPr>
        <p:spPr bwMode="auto">
          <a:xfrm>
            <a:off x="3657600" y="990600"/>
            <a:ext cx="457200" cy="26670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8209" name="AutoShape 1041"/>
          <p:cNvSpPr>
            <a:spLocks noChangeArrowheads="1"/>
          </p:cNvSpPr>
          <p:nvPr/>
        </p:nvSpPr>
        <p:spPr bwMode="auto">
          <a:xfrm rot="7316212">
            <a:off x="5562600" y="1143000"/>
            <a:ext cx="609600" cy="2895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3</a:t>
            </a:r>
          </a:p>
        </p:txBody>
      </p:sp>
      <p:grpSp>
        <p:nvGrpSpPr>
          <p:cNvPr id="8214" name="Group 1046"/>
          <p:cNvGrpSpPr>
            <a:grpSpLocks/>
          </p:cNvGrpSpPr>
          <p:nvPr/>
        </p:nvGrpSpPr>
        <p:grpSpPr bwMode="auto">
          <a:xfrm>
            <a:off x="4419600" y="3617913"/>
            <a:ext cx="2519363" cy="1881187"/>
            <a:chOff x="2784" y="2279"/>
            <a:chExt cx="1587" cy="1185"/>
          </a:xfrm>
        </p:grpSpPr>
        <p:sp>
          <p:nvSpPr>
            <p:cNvPr id="8210" name="Line 1042"/>
            <p:cNvSpPr>
              <a:spLocks noChangeShapeType="1"/>
            </p:cNvSpPr>
            <p:nvPr/>
          </p:nvSpPr>
          <p:spPr bwMode="auto">
            <a:xfrm>
              <a:off x="2784" y="345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043"/>
            <p:cNvSpPr>
              <a:spLocks/>
            </p:cNvSpPr>
            <p:nvPr/>
          </p:nvSpPr>
          <p:spPr bwMode="auto">
            <a:xfrm>
              <a:off x="2795" y="2279"/>
              <a:ext cx="754" cy="1185"/>
            </a:xfrm>
            <a:custGeom>
              <a:avLst/>
              <a:gdLst/>
              <a:ahLst/>
              <a:cxnLst>
                <a:cxn ang="0">
                  <a:pos x="0" y="1185"/>
                </a:cxn>
                <a:cxn ang="0">
                  <a:pos x="77" y="1135"/>
                </a:cxn>
                <a:cxn ang="0">
                  <a:pos x="93" y="1084"/>
                </a:cxn>
                <a:cxn ang="0">
                  <a:pos x="102" y="1058"/>
                </a:cxn>
                <a:cxn ang="0">
                  <a:pos x="110" y="847"/>
                </a:cxn>
                <a:cxn ang="0">
                  <a:pos x="119" y="770"/>
                </a:cxn>
                <a:cxn ang="0">
                  <a:pos x="331" y="711"/>
                </a:cxn>
                <a:cxn ang="0">
                  <a:pos x="407" y="660"/>
                </a:cxn>
                <a:cxn ang="0">
                  <a:pos x="441" y="609"/>
                </a:cxn>
                <a:cxn ang="0">
                  <a:pos x="517" y="465"/>
                </a:cxn>
                <a:cxn ang="0">
                  <a:pos x="644" y="389"/>
                </a:cxn>
                <a:cxn ang="0">
                  <a:pos x="678" y="338"/>
                </a:cxn>
                <a:cxn ang="0">
                  <a:pos x="695" y="313"/>
                </a:cxn>
                <a:cxn ang="0">
                  <a:pos x="737" y="67"/>
                </a:cxn>
                <a:cxn ang="0">
                  <a:pos x="754" y="0"/>
                </a:cxn>
              </a:cxnLst>
              <a:rect l="0" t="0" r="r" b="b"/>
              <a:pathLst>
                <a:path w="754" h="1185">
                  <a:moveTo>
                    <a:pt x="0" y="1185"/>
                  </a:moveTo>
                  <a:cubicBezTo>
                    <a:pt x="26" y="1160"/>
                    <a:pt x="47" y="1154"/>
                    <a:pt x="77" y="1135"/>
                  </a:cubicBezTo>
                  <a:cubicBezTo>
                    <a:pt x="82" y="1118"/>
                    <a:pt x="87" y="1101"/>
                    <a:pt x="93" y="1084"/>
                  </a:cubicBezTo>
                  <a:cubicBezTo>
                    <a:pt x="96" y="1075"/>
                    <a:pt x="102" y="1058"/>
                    <a:pt x="102" y="1058"/>
                  </a:cubicBezTo>
                  <a:cubicBezTo>
                    <a:pt x="105" y="988"/>
                    <a:pt x="106" y="917"/>
                    <a:pt x="110" y="847"/>
                  </a:cubicBezTo>
                  <a:cubicBezTo>
                    <a:pt x="112" y="821"/>
                    <a:pt x="111" y="795"/>
                    <a:pt x="119" y="770"/>
                  </a:cubicBezTo>
                  <a:cubicBezTo>
                    <a:pt x="138" y="713"/>
                    <a:pt x="306" y="713"/>
                    <a:pt x="331" y="711"/>
                  </a:cubicBezTo>
                  <a:cubicBezTo>
                    <a:pt x="362" y="701"/>
                    <a:pt x="386" y="687"/>
                    <a:pt x="407" y="660"/>
                  </a:cubicBezTo>
                  <a:cubicBezTo>
                    <a:pt x="420" y="644"/>
                    <a:pt x="441" y="609"/>
                    <a:pt x="441" y="609"/>
                  </a:cubicBezTo>
                  <a:cubicBezTo>
                    <a:pt x="458" y="555"/>
                    <a:pt x="468" y="498"/>
                    <a:pt x="517" y="465"/>
                  </a:cubicBezTo>
                  <a:cubicBezTo>
                    <a:pt x="551" y="415"/>
                    <a:pt x="589" y="405"/>
                    <a:pt x="644" y="389"/>
                  </a:cubicBezTo>
                  <a:cubicBezTo>
                    <a:pt x="655" y="372"/>
                    <a:pt x="667" y="355"/>
                    <a:pt x="678" y="338"/>
                  </a:cubicBezTo>
                  <a:cubicBezTo>
                    <a:pt x="684" y="330"/>
                    <a:pt x="695" y="313"/>
                    <a:pt x="695" y="313"/>
                  </a:cubicBezTo>
                  <a:cubicBezTo>
                    <a:pt x="720" y="233"/>
                    <a:pt x="722" y="149"/>
                    <a:pt x="737" y="67"/>
                  </a:cubicBezTo>
                  <a:cubicBezTo>
                    <a:pt x="741" y="44"/>
                    <a:pt x="754" y="0"/>
                    <a:pt x="75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044"/>
            <p:cNvSpPr>
              <a:spLocks/>
            </p:cNvSpPr>
            <p:nvPr/>
          </p:nvSpPr>
          <p:spPr bwMode="auto">
            <a:xfrm>
              <a:off x="3541" y="2296"/>
              <a:ext cx="830" cy="1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50"/>
                </a:cxn>
                <a:cxn ang="0">
                  <a:pos x="110" y="127"/>
                </a:cxn>
                <a:cxn ang="0">
                  <a:pos x="144" y="237"/>
                </a:cxn>
                <a:cxn ang="0">
                  <a:pos x="152" y="584"/>
                </a:cxn>
                <a:cxn ang="0">
                  <a:pos x="178" y="601"/>
                </a:cxn>
                <a:cxn ang="0">
                  <a:pos x="432" y="711"/>
                </a:cxn>
                <a:cxn ang="0">
                  <a:pos x="508" y="728"/>
                </a:cxn>
                <a:cxn ang="0">
                  <a:pos x="584" y="770"/>
                </a:cxn>
                <a:cxn ang="0">
                  <a:pos x="635" y="847"/>
                </a:cxn>
                <a:cxn ang="0">
                  <a:pos x="643" y="948"/>
                </a:cxn>
                <a:cxn ang="0">
                  <a:pos x="610" y="999"/>
                </a:cxn>
                <a:cxn ang="0">
                  <a:pos x="745" y="1041"/>
                </a:cxn>
                <a:cxn ang="0">
                  <a:pos x="813" y="1118"/>
                </a:cxn>
                <a:cxn ang="0">
                  <a:pos x="830" y="1143"/>
                </a:cxn>
                <a:cxn ang="0">
                  <a:pos x="813" y="1160"/>
                </a:cxn>
              </a:cxnLst>
              <a:rect l="0" t="0" r="r" b="b"/>
              <a:pathLst>
                <a:path w="830" h="1160">
                  <a:moveTo>
                    <a:pt x="0" y="0"/>
                  </a:moveTo>
                  <a:cubicBezTo>
                    <a:pt x="40" y="9"/>
                    <a:pt x="53" y="17"/>
                    <a:pt x="76" y="50"/>
                  </a:cubicBezTo>
                  <a:cubicBezTo>
                    <a:pt x="85" y="79"/>
                    <a:pt x="93" y="101"/>
                    <a:pt x="110" y="127"/>
                  </a:cubicBezTo>
                  <a:cubicBezTo>
                    <a:pt x="122" y="164"/>
                    <a:pt x="131" y="201"/>
                    <a:pt x="144" y="237"/>
                  </a:cubicBezTo>
                  <a:cubicBezTo>
                    <a:pt x="143" y="258"/>
                    <a:pt x="119" y="543"/>
                    <a:pt x="152" y="584"/>
                  </a:cubicBezTo>
                  <a:cubicBezTo>
                    <a:pt x="159" y="592"/>
                    <a:pt x="170" y="594"/>
                    <a:pt x="178" y="601"/>
                  </a:cubicBezTo>
                  <a:cubicBezTo>
                    <a:pt x="270" y="683"/>
                    <a:pt x="300" y="699"/>
                    <a:pt x="432" y="711"/>
                  </a:cubicBezTo>
                  <a:cubicBezTo>
                    <a:pt x="457" y="717"/>
                    <a:pt x="486" y="714"/>
                    <a:pt x="508" y="728"/>
                  </a:cubicBezTo>
                  <a:cubicBezTo>
                    <a:pt x="566" y="767"/>
                    <a:pt x="540" y="756"/>
                    <a:pt x="584" y="770"/>
                  </a:cubicBezTo>
                  <a:cubicBezTo>
                    <a:pt x="610" y="796"/>
                    <a:pt x="615" y="817"/>
                    <a:pt x="635" y="847"/>
                  </a:cubicBezTo>
                  <a:cubicBezTo>
                    <a:pt x="646" y="891"/>
                    <a:pt x="662" y="909"/>
                    <a:pt x="643" y="948"/>
                  </a:cubicBezTo>
                  <a:cubicBezTo>
                    <a:pt x="634" y="966"/>
                    <a:pt x="610" y="999"/>
                    <a:pt x="610" y="999"/>
                  </a:cubicBezTo>
                  <a:cubicBezTo>
                    <a:pt x="639" y="1087"/>
                    <a:pt x="609" y="1051"/>
                    <a:pt x="745" y="1041"/>
                  </a:cubicBezTo>
                  <a:cubicBezTo>
                    <a:pt x="794" y="1058"/>
                    <a:pt x="795" y="1065"/>
                    <a:pt x="813" y="1118"/>
                  </a:cubicBezTo>
                  <a:cubicBezTo>
                    <a:pt x="816" y="1128"/>
                    <a:pt x="830" y="1133"/>
                    <a:pt x="830" y="1143"/>
                  </a:cubicBezTo>
                  <a:cubicBezTo>
                    <a:pt x="830" y="1151"/>
                    <a:pt x="819" y="1154"/>
                    <a:pt x="813" y="11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3" name="AutoShape 1045"/>
          <p:cNvSpPr>
            <a:spLocks noChangeArrowheads="1"/>
          </p:cNvSpPr>
          <p:nvPr/>
        </p:nvSpPr>
        <p:spPr bwMode="auto">
          <a:xfrm rot="7316212">
            <a:off x="6819900" y="5295900"/>
            <a:ext cx="2286000" cy="381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8217" name="Text Box 1049"/>
          <p:cNvSpPr txBox="1">
            <a:spLocks noChangeArrowheads="1"/>
          </p:cNvSpPr>
          <p:nvPr/>
        </p:nvSpPr>
        <p:spPr bwMode="auto">
          <a:xfrm>
            <a:off x="1431925" y="1031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219" name="Text Box 1051"/>
          <p:cNvSpPr txBox="1">
            <a:spLocks noChangeArrowheads="1"/>
          </p:cNvSpPr>
          <p:nvPr/>
        </p:nvSpPr>
        <p:spPr bwMode="auto">
          <a:xfrm>
            <a:off x="6994525" y="1260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8220" name="Text Box 1052"/>
          <p:cNvSpPr txBox="1">
            <a:spLocks noChangeArrowheads="1"/>
          </p:cNvSpPr>
          <p:nvPr/>
        </p:nvSpPr>
        <p:spPr bwMode="auto">
          <a:xfrm>
            <a:off x="20574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8221" name="Text Box 1053"/>
          <p:cNvSpPr txBox="1">
            <a:spLocks noChangeArrowheads="1"/>
          </p:cNvSpPr>
          <p:nvPr/>
        </p:nvSpPr>
        <p:spPr bwMode="auto">
          <a:xfrm>
            <a:off x="53943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2052"/>
          <p:cNvSpPr>
            <a:spLocks noChangeArrowheads="1"/>
          </p:cNvSpPr>
          <p:nvPr/>
        </p:nvSpPr>
        <p:spPr bwMode="auto">
          <a:xfrm>
            <a:off x="2133600" y="2286000"/>
            <a:ext cx="1828800" cy="1600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9221" name="AutoShape 2053"/>
          <p:cNvSpPr>
            <a:spLocks noChangeArrowheads="1"/>
          </p:cNvSpPr>
          <p:nvPr/>
        </p:nvSpPr>
        <p:spPr bwMode="auto">
          <a:xfrm rot="5400000">
            <a:off x="2857500" y="-114300"/>
            <a:ext cx="1295400" cy="24384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9222" name="AutoShape 2054"/>
          <p:cNvSpPr>
            <a:spLocks noChangeArrowheads="1"/>
          </p:cNvSpPr>
          <p:nvPr/>
        </p:nvSpPr>
        <p:spPr bwMode="auto">
          <a:xfrm rot="3561254">
            <a:off x="952500" y="3924300"/>
            <a:ext cx="1676400" cy="2362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9224" name="AutoShape 2056"/>
          <p:cNvSpPr>
            <a:spLocks noChangeArrowheads="1"/>
          </p:cNvSpPr>
          <p:nvPr/>
        </p:nvSpPr>
        <p:spPr bwMode="auto">
          <a:xfrm rot="-2718818">
            <a:off x="4686300" y="1257300"/>
            <a:ext cx="35052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/>
              <a:t>4</a:t>
            </a:r>
          </a:p>
        </p:txBody>
      </p:sp>
      <p:grpSp>
        <p:nvGrpSpPr>
          <p:cNvPr id="9225" name="Group 2057"/>
          <p:cNvGrpSpPr>
            <a:grpSpLocks/>
          </p:cNvGrpSpPr>
          <p:nvPr/>
        </p:nvGrpSpPr>
        <p:grpSpPr bwMode="auto">
          <a:xfrm rot="3454900">
            <a:off x="-304800" y="1295400"/>
            <a:ext cx="2743200" cy="1219200"/>
            <a:chOff x="3504" y="432"/>
            <a:chExt cx="1728" cy="768"/>
          </a:xfrm>
        </p:grpSpPr>
        <p:sp>
          <p:nvSpPr>
            <p:cNvPr id="9226" name="Line 2058"/>
            <p:cNvSpPr>
              <a:spLocks noChangeShapeType="1"/>
            </p:cNvSpPr>
            <p:nvPr/>
          </p:nvSpPr>
          <p:spPr bwMode="auto">
            <a:xfrm>
              <a:off x="3504" y="52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2059"/>
            <p:cNvSpPr>
              <a:spLocks noChangeShapeType="1"/>
            </p:cNvSpPr>
            <p:nvPr/>
          </p:nvSpPr>
          <p:spPr bwMode="auto">
            <a:xfrm flipV="1">
              <a:off x="4320" y="81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2060"/>
            <p:cNvSpPr>
              <a:spLocks/>
            </p:cNvSpPr>
            <p:nvPr/>
          </p:nvSpPr>
          <p:spPr bwMode="auto">
            <a:xfrm>
              <a:off x="3504" y="432"/>
              <a:ext cx="1728" cy="38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02" y="101"/>
                </a:cxn>
                <a:cxn ang="0">
                  <a:pos x="221" y="0"/>
                </a:cxn>
                <a:cxn ang="0">
                  <a:pos x="297" y="8"/>
                </a:cxn>
                <a:cxn ang="0">
                  <a:pos x="348" y="42"/>
                </a:cxn>
                <a:cxn ang="0">
                  <a:pos x="382" y="93"/>
                </a:cxn>
                <a:cxn ang="0">
                  <a:pos x="441" y="177"/>
                </a:cxn>
                <a:cxn ang="0">
                  <a:pos x="559" y="177"/>
                </a:cxn>
                <a:cxn ang="0">
                  <a:pos x="729" y="42"/>
                </a:cxn>
                <a:cxn ang="0">
                  <a:pos x="890" y="67"/>
                </a:cxn>
                <a:cxn ang="0">
                  <a:pos x="907" y="93"/>
                </a:cxn>
                <a:cxn ang="0">
                  <a:pos x="958" y="127"/>
                </a:cxn>
                <a:cxn ang="0">
                  <a:pos x="983" y="177"/>
                </a:cxn>
                <a:cxn ang="0">
                  <a:pos x="1008" y="288"/>
                </a:cxn>
                <a:cxn ang="0">
                  <a:pos x="1127" y="313"/>
                </a:cxn>
                <a:cxn ang="0">
                  <a:pos x="1305" y="144"/>
                </a:cxn>
                <a:cxn ang="0">
                  <a:pos x="1440" y="135"/>
                </a:cxn>
                <a:cxn ang="0">
                  <a:pos x="1491" y="169"/>
                </a:cxn>
                <a:cxn ang="0">
                  <a:pos x="1525" y="271"/>
                </a:cxn>
                <a:cxn ang="0">
                  <a:pos x="1627" y="321"/>
                </a:cxn>
                <a:cxn ang="0">
                  <a:pos x="1694" y="364"/>
                </a:cxn>
              </a:cxnLst>
              <a:rect l="0" t="0" r="r" b="b"/>
              <a:pathLst>
                <a:path w="1723" h="364">
                  <a:moveTo>
                    <a:pt x="0" y="93"/>
                  </a:moveTo>
                  <a:cubicBezTo>
                    <a:pt x="45" y="107"/>
                    <a:pt x="51" y="110"/>
                    <a:pt x="102" y="101"/>
                  </a:cubicBezTo>
                  <a:cubicBezTo>
                    <a:pt x="159" y="62"/>
                    <a:pt x="148" y="17"/>
                    <a:pt x="221" y="0"/>
                  </a:cubicBezTo>
                  <a:cubicBezTo>
                    <a:pt x="246" y="3"/>
                    <a:pt x="273" y="0"/>
                    <a:pt x="297" y="8"/>
                  </a:cubicBezTo>
                  <a:cubicBezTo>
                    <a:pt x="316" y="14"/>
                    <a:pt x="348" y="42"/>
                    <a:pt x="348" y="42"/>
                  </a:cubicBezTo>
                  <a:cubicBezTo>
                    <a:pt x="359" y="59"/>
                    <a:pt x="371" y="76"/>
                    <a:pt x="382" y="93"/>
                  </a:cubicBezTo>
                  <a:cubicBezTo>
                    <a:pt x="414" y="141"/>
                    <a:pt x="375" y="157"/>
                    <a:pt x="441" y="177"/>
                  </a:cubicBezTo>
                  <a:cubicBezTo>
                    <a:pt x="480" y="204"/>
                    <a:pt x="516" y="192"/>
                    <a:pt x="559" y="177"/>
                  </a:cubicBezTo>
                  <a:cubicBezTo>
                    <a:pt x="604" y="111"/>
                    <a:pt x="655" y="65"/>
                    <a:pt x="729" y="42"/>
                  </a:cubicBezTo>
                  <a:cubicBezTo>
                    <a:pt x="794" y="47"/>
                    <a:pt x="833" y="49"/>
                    <a:pt x="890" y="67"/>
                  </a:cubicBezTo>
                  <a:cubicBezTo>
                    <a:pt x="896" y="76"/>
                    <a:pt x="899" y="86"/>
                    <a:pt x="907" y="93"/>
                  </a:cubicBezTo>
                  <a:cubicBezTo>
                    <a:pt x="922" y="107"/>
                    <a:pt x="958" y="127"/>
                    <a:pt x="958" y="127"/>
                  </a:cubicBezTo>
                  <a:cubicBezTo>
                    <a:pt x="968" y="143"/>
                    <a:pt x="980" y="157"/>
                    <a:pt x="983" y="177"/>
                  </a:cubicBezTo>
                  <a:cubicBezTo>
                    <a:pt x="985" y="190"/>
                    <a:pt x="978" y="268"/>
                    <a:pt x="1008" y="288"/>
                  </a:cubicBezTo>
                  <a:cubicBezTo>
                    <a:pt x="1031" y="303"/>
                    <a:pt x="1105" y="310"/>
                    <a:pt x="1127" y="313"/>
                  </a:cubicBezTo>
                  <a:cubicBezTo>
                    <a:pt x="1223" y="288"/>
                    <a:pt x="1216" y="171"/>
                    <a:pt x="1305" y="144"/>
                  </a:cubicBezTo>
                  <a:cubicBezTo>
                    <a:pt x="1354" y="111"/>
                    <a:pt x="1344" y="110"/>
                    <a:pt x="1440" y="135"/>
                  </a:cubicBezTo>
                  <a:cubicBezTo>
                    <a:pt x="1460" y="140"/>
                    <a:pt x="1491" y="169"/>
                    <a:pt x="1491" y="169"/>
                  </a:cubicBezTo>
                  <a:cubicBezTo>
                    <a:pt x="1521" y="213"/>
                    <a:pt x="1505" y="225"/>
                    <a:pt x="1525" y="271"/>
                  </a:cubicBezTo>
                  <a:cubicBezTo>
                    <a:pt x="1539" y="304"/>
                    <a:pt x="1597" y="312"/>
                    <a:pt x="1627" y="321"/>
                  </a:cubicBezTo>
                  <a:cubicBezTo>
                    <a:pt x="1634" y="326"/>
                    <a:pt x="1723" y="364"/>
                    <a:pt x="1694" y="3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1" name="Group 2063"/>
          <p:cNvGrpSpPr>
            <a:grpSpLocks/>
          </p:cNvGrpSpPr>
          <p:nvPr/>
        </p:nvGrpSpPr>
        <p:grpSpPr bwMode="auto">
          <a:xfrm>
            <a:off x="6172200" y="4114800"/>
            <a:ext cx="2519363" cy="1881188"/>
            <a:chOff x="2784" y="2279"/>
            <a:chExt cx="1587" cy="1185"/>
          </a:xfrm>
        </p:grpSpPr>
        <p:sp>
          <p:nvSpPr>
            <p:cNvPr id="9232" name="Line 2064"/>
            <p:cNvSpPr>
              <a:spLocks noChangeShapeType="1"/>
            </p:cNvSpPr>
            <p:nvPr/>
          </p:nvSpPr>
          <p:spPr bwMode="auto">
            <a:xfrm>
              <a:off x="2784" y="345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2065"/>
            <p:cNvSpPr>
              <a:spLocks/>
            </p:cNvSpPr>
            <p:nvPr/>
          </p:nvSpPr>
          <p:spPr bwMode="auto">
            <a:xfrm>
              <a:off x="2795" y="2279"/>
              <a:ext cx="754" cy="1185"/>
            </a:xfrm>
            <a:custGeom>
              <a:avLst/>
              <a:gdLst/>
              <a:ahLst/>
              <a:cxnLst>
                <a:cxn ang="0">
                  <a:pos x="0" y="1185"/>
                </a:cxn>
                <a:cxn ang="0">
                  <a:pos x="77" y="1135"/>
                </a:cxn>
                <a:cxn ang="0">
                  <a:pos x="93" y="1084"/>
                </a:cxn>
                <a:cxn ang="0">
                  <a:pos x="102" y="1058"/>
                </a:cxn>
                <a:cxn ang="0">
                  <a:pos x="110" y="847"/>
                </a:cxn>
                <a:cxn ang="0">
                  <a:pos x="119" y="770"/>
                </a:cxn>
                <a:cxn ang="0">
                  <a:pos x="331" y="711"/>
                </a:cxn>
                <a:cxn ang="0">
                  <a:pos x="407" y="660"/>
                </a:cxn>
                <a:cxn ang="0">
                  <a:pos x="441" y="609"/>
                </a:cxn>
                <a:cxn ang="0">
                  <a:pos x="517" y="465"/>
                </a:cxn>
                <a:cxn ang="0">
                  <a:pos x="644" y="389"/>
                </a:cxn>
                <a:cxn ang="0">
                  <a:pos x="678" y="338"/>
                </a:cxn>
                <a:cxn ang="0">
                  <a:pos x="695" y="313"/>
                </a:cxn>
                <a:cxn ang="0">
                  <a:pos x="737" y="67"/>
                </a:cxn>
                <a:cxn ang="0">
                  <a:pos x="754" y="0"/>
                </a:cxn>
              </a:cxnLst>
              <a:rect l="0" t="0" r="r" b="b"/>
              <a:pathLst>
                <a:path w="754" h="1185">
                  <a:moveTo>
                    <a:pt x="0" y="1185"/>
                  </a:moveTo>
                  <a:cubicBezTo>
                    <a:pt x="26" y="1160"/>
                    <a:pt x="47" y="1154"/>
                    <a:pt x="77" y="1135"/>
                  </a:cubicBezTo>
                  <a:cubicBezTo>
                    <a:pt x="82" y="1118"/>
                    <a:pt x="87" y="1101"/>
                    <a:pt x="93" y="1084"/>
                  </a:cubicBezTo>
                  <a:cubicBezTo>
                    <a:pt x="96" y="1075"/>
                    <a:pt x="102" y="1058"/>
                    <a:pt x="102" y="1058"/>
                  </a:cubicBezTo>
                  <a:cubicBezTo>
                    <a:pt x="105" y="988"/>
                    <a:pt x="106" y="917"/>
                    <a:pt x="110" y="847"/>
                  </a:cubicBezTo>
                  <a:cubicBezTo>
                    <a:pt x="112" y="821"/>
                    <a:pt x="111" y="795"/>
                    <a:pt x="119" y="770"/>
                  </a:cubicBezTo>
                  <a:cubicBezTo>
                    <a:pt x="138" y="713"/>
                    <a:pt x="306" y="713"/>
                    <a:pt x="331" y="711"/>
                  </a:cubicBezTo>
                  <a:cubicBezTo>
                    <a:pt x="362" y="701"/>
                    <a:pt x="386" y="687"/>
                    <a:pt x="407" y="660"/>
                  </a:cubicBezTo>
                  <a:cubicBezTo>
                    <a:pt x="420" y="644"/>
                    <a:pt x="441" y="609"/>
                    <a:pt x="441" y="609"/>
                  </a:cubicBezTo>
                  <a:cubicBezTo>
                    <a:pt x="458" y="555"/>
                    <a:pt x="468" y="498"/>
                    <a:pt x="517" y="465"/>
                  </a:cubicBezTo>
                  <a:cubicBezTo>
                    <a:pt x="551" y="415"/>
                    <a:pt x="589" y="405"/>
                    <a:pt x="644" y="389"/>
                  </a:cubicBezTo>
                  <a:cubicBezTo>
                    <a:pt x="655" y="372"/>
                    <a:pt x="667" y="355"/>
                    <a:pt x="678" y="338"/>
                  </a:cubicBezTo>
                  <a:cubicBezTo>
                    <a:pt x="684" y="330"/>
                    <a:pt x="695" y="313"/>
                    <a:pt x="695" y="313"/>
                  </a:cubicBezTo>
                  <a:cubicBezTo>
                    <a:pt x="720" y="233"/>
                    <a:pt x="722" y="149"/>
                    <a:pt x="737" y="67"/>
                  </a:cubicBezTo>
                  <a:cubicBezTo>
                    <a:pt x="741" y="44"/>
                    <a:pt x="754" y="0"/>
                    <a:pt x="75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2066"/>
            <p:cNvSpPr>
              <a:spLocks/>
            </p:cNvSpPr>
            <p:nvPr/>
          </p:nvSpPr>
          <p:spPr bwMode="auto">
            <a:xfrm>
              <a:off x="3541" y="2296"/>
              <a:ext cx="830" cy="1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50"/>
                </a:cxn>
                <a:cxn ang="0">
                  <a:pos x="110" y="127"/>
                </a:cxn>
                <a:cxn ang="0">
                  <a:pos x="144" y="237"/>
                </a:cxn>
                <a:cxn ang="0">
                  <a:pos x="152" y="584"/>
                </a:cxn>
                <a:cxn ang="0">
                  <a:pos x="178" y="601"/>
                </a:cxn>
                <a:cxn ang="0">
                  <a:pos x="432" y="711"/>
                </a:cxn>
                <a:cxn ang="0">
                  <a:pos x="508" y="728"/>
                </a:cxn>
                <a:cxn ang="0">
                  <a:pos x="584" y="770"/>
                </a:cxn>
                <a:cxn ang="0">
                  <a:pos x="635" y="847"/>
                </a:cxn>
                <a:cxn ang="0">
                  <a:pos x="643" y="948"/>
                </a:cxn>
                <a:cxn ang="0">
                  <a:pos x="610" y="999"/>
                </a:cxn>
                <a:cxn ang="0">
                  <a:pos x="745" y="1041"/>
                </a:cxn>
                <a:cxn ang="0">
                  <a:pos x="813" y="1118"/>
                </a:cxn>
                <a:cxn ang="0">
                  <a:pos x="830" y="1143"/>
                </a:cxn>
                <a:cxn ang="0">
                  <a:pos x="813" y="1160"/>
                </a:cxn>
              </a:cxnLst>
              <a:rect l="0" t="0" r="r" b="b"/>
              <a:pathLst>
                <a:path w="830" h="1160">
                  <a:moveTo>
                    <a:pt x="0" y="0"/>
                  </a:moveTo>
                  <a:cubicBezTo>
                    <a:pt x="40" y="9"/>
                    <a:pt x="53" y="17"/>
                    <a:pt x="76" y="50"/>
                  </a:cubicBezTo>
                  <a:cubicBezTo>
                    <a:pt x="85" y="79"/>
                    <a:pt x="93" y="101"/>
                    <a:pt x="110" y="127"/>
                  </a:cubicBezTo>
                  <a:cubicBezTo>
                    <a:pt x="122" y="164"/>
                    <a:pt x="131" y="201"/>
                    <a:pt x="144" y="237"/>
                  </a:cubicBezTo>
                  <a:cubicBezTo>
                    <a:pt x="143" y="258"/>
                    <a:pt x="119" y="543"/>
                    <a:pt x="152" y="584"/>
                  </a:cubicBezTo>
                  <a:cubicBezTo>
                    <a:pt x="159" y="592"/>
                    <a:pt x="170" y="594"/>
                    <a:pt x="178" y="601"/>
                  </a:cubicBezTo>
                  <a:cubicBezTo>
                    <a:pt x="270" y="683"/>
                    <a:pt x="300" y="699"/>
                    <a:pt x="432" y="711"/>
                  </a:cubicBezTo>
                  <a:cubicBezTo>
                    <a:pt x="457" y="717"/>
                    <a:pt x="486" y="714"/>
                    <a:pt x="508" y="728"/>
                  </a:cubicBezTo>
                  <a:cubicBezTo>
                    <a:pt x="566" y="767"/>
                    <a:pt x="540" y="756"/>
                    <a:pt x="584" y="770"/>
                  </a:cubicBezTo>
                  <a:cubicBezTo>
                    <a:pt x="610" y="796"/>
                    <a:pt x="615" y="817"/>
                    <a:pt x="635" y="847"/>
                  </a:cubicBezTo>
                  <a:cubicBezTo>
                    <a:pt x="646" y="891"/>
                    <a:pt x="662" y="909"/>
                    <a:pt x="643" y="948"/>
                  </a:cubicBezTo>
                  <a:cubicBezTo>
                    <a:pt x="634" y="966"/>
                    <a:pt x="610" y="999"/>
                    <a:pt x="610" y="999"/>
                  </a:cubicBezTo>
                  <a:cubicBezTo>
                    <a:pt x="639" y="1087"/>
                    <a:pt x="609" y="1051"/>
                    <a:pt x="745" y="1041"/>
                  </a:cubicBezTo>
                  <a:cubicBezTo>
                    <a:pt x="794" y="1058"/>
                    <a:pt x="795" y="1065"/>
                    <a:pt x="813" y="1118"/>
                  </a:cubicBezTo>
                  <a:cubicBezTo>
                    <a:pt x="816" y="1128"/>
                    <a:pt x="830" y="1133"/>
                    <a:pt x="830" y="1143"/>
                  </a:cubicBezTo>
                  <a:cubicBezTo>
                    <a:pt x="830" y="1151"/>
                    <a:pt x="819" y="1154"/>
                    <a:pt x="813" y="11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9" name="AutoShape 2071"/>
          <p:cNvSpPr>
            <a:spLocks noChangeArrowheads="1"/>
          </p:cNvSpPr>
          <p:nvPr/>
        </p:nvSpPr>
        <p:spPr bwMode="auto">
          <a:xfrm>
            <a:off x="4724400" y="762000"/>
            <a:ext cx="304800" cy="2971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9240" name="AutoShape 2072"/>
          <p:cNvSpPr>
            <a:spLocks noChangeArrowheads="1"/>
          </p:cNvSpPr>
          <p:nvPr/>
        </p:nvSpPr>
        <p:spPr bwMode="auto">
          <a:xfrm flipV="1">
            <a:off x="7543800" y="914400"/>
            <a:ext cx="914400" cy="2743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US"/>
          </a:p>
        </p:txBody>
      </p:sp>
      <p:sp>
        <p:nvSpPr>
          <p:cNvPr id="9242" name="Text Box 2074"/>
          <p:cNvSpPr txBox="1">
            <a:spLocks noChangeArrowheads="1"/>
          </p:cNvSpPr>
          <p:nvPr/>
        </p:nvSpPr>
        <p:spPr bwMode="auto">
          <a:xfrm>
            <a:off x="4114800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</a:t>
            </a:r>
          </a:p>
        </p:txBody>
      </p:sp>
      <p:grpSp>
        <p:nvGrpSpPr>
          <p:cNvPr id="9243" name="Group 2075"/>
          <p:cNvGrpSpPr>
            <a:grpSpLocks/>
          </p:cNvGrpSpPr>
          <p:nvPr/>
        </p:nvGrpSpPr>
        <p:grpSpPr bwMode="auto">
          <a:xfrm>
            <a:off x="3124200" y="4572000"/>
            <a:ext cx="2362200" cy="1676400"/>
            <a:chOff x="1968" y="1056"/>
            <a:chExt cx="1488" cy="1056"/>
          </a:xfrm>
        </p:grpSpPr>
        <p:sp>
          <p:nvSpPr>
            <p:cNvPr id="9244" name="Line 2076"/>
            <p:cNvSpPr>
              <a:spLocks noChangeShapeType="1"/>
            </p:cNvSpPr>
            <p:nvPr/>
          </p:nvSpPr>
          <p:spPr bwMode="auto">
            <a:xfrm flipH="1">
              <a:off x="1968" y="1104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2077"/>
            <p:cNvSpPr>
              <a:spLocks noChangeShapeType="1"/>
            </p:cNvSpPr>
            <p:nvPr/>
          </p:nvSpPr>
          <p:spPr bwMode="auto">
            <a:xfrm>
              <a:off x="2496" y="1056"/>
              <a:ext cx="96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2078"/>
            <p:cNvSpPr>
              <a:spLocks noChangeShapeType="1"/>
            </p:cNvSpPr>
            <p:nvPr/>
          </p:nvSpPr>
          <p:spPr bwMode="auto">
            <a:xfrm>
              <a:off x="1968" y="2064"/>
              <a:ext cx="14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9" name="Text Box 2081"/>
          <p:cNvSpPr txBox="1">
            <a:spLocks noChangeArrowheads="1"/>
          </p:cNvSpPr>
          <p:nvPr/>
        </p:nvSpPr>
        <p:spPr bwMode="auto">
          <a:xfrm>
            <a:off x="7848600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9251" name="Text Box 2083"/>
          <p:cNvSpPr txBox="1">
            <a:spLocks noChangeArrowheads="1"/>
          </p:cNvSpPr>
          <p:nvPr/>
        </p:nvSpPr>
        <p:spPr bwMode="auto">
          <a:xfrm>
            <a:off x="746125" y="1412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grpSp>
        <p:nvGrpSpPr>
          <p:cNvPr id="9252" name="Group 2084"/>
          <p:cNvGrpSpPr>
            <a:grpSpLocks/>
          </p:cNvGrpSpPr>
          <p:nvPr/>
        </p:nvGrpSpPr>
        <p:grpSpPr bwMode="auto">
          <a:xfrm>
            <a:off x="5638800" y="2438400"/>
            <a:ext cx="1676400" cy="1524000"/>
            <a:chOff x="4128" y="1392"/>
            <a:chExt cx="1056" cy="960"/>
          </a:xfrm>
        </p:grpSpPr>
        <p:sp>
          <p:nvSpPr>
            <p:cNvPr id="9253" name="Line 2085"/>
            <p:cNvSpPr>
              <a:spLocks noChangeShapeType="1"/>
            </p:cNvSpPr>
            <p:nvPr/>
          </p:nvSpPr>
          <p:spPr bwMode="auto">
            <a:xfrm flipH="1">
              <a:off x="4128" y="1488"/>
              <a:ext cx="67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2086"/>
            <p:cNvSpPr>
              <a:spLocks noChangeShapeType="1"/>
            </p:cNvSpPr>
            <p:nvPr/>
          </p:nvSpPr>
          <p:spPr bwMode="auto">
            <a:xfrm>
              <a:off x="4128" y="235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2087"/>
            <p:cNvSpPr>
              <a:spLocks noChangeShapeType="1"/>
            </p:cNvSpPr>
            <p:nvPr/>
          </p:nvSpPr>
          <p:spPr bwMode="auto">
            <a:xfrm>
              <a:off x="4992" y="1392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6" name="Text Box 2088"/>
          <p:cNvSpPr txBox="1">
            <a:spLocks noChangeArrowheads="1"/>
          </p:cNvSpPr>
          <p:nvPr/>
        </p:nvSpPr>
        <p:spPr bwMode="auto">
          <a:xfrm>
            <a:off x="65373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9257" name="Text Box 2089"/>
          <p:cNvSpPr txBox="1">
            <a:spLocks noChangeArrowheads="1"/>
          </p:cNvSpPr>
          <p:nvPr/>
        </p:nvSpPr>
        <p:spPr bwMode="auto">
          <a:xfrm>
            <a:off x="7070725" y="52228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1028"/>
          <p:cNvSpPr>
            <a:spLocks noChangeArrowheads="1"/>
          </p:cNvSpPr>
          <p:nvPr/>
        </p:nvSpPr>
        <p:spPr bwMode="auto">
          <a:xfrm>
            <a:off x="228600" y="533400"/>
            <a:ext cx="762000" cy="16002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269" name="AutoShape 1029"/>
          <p:cNvSpPr>
            <a:spLocks noChangeArrowheads="1"/>
          </p:cNvSpPr>
          <p:nvPr/>
        </p:nvSpPr>
        <p:spPr bwMode="auto">
          <a:xfrm>
            <a:off x="5867400" y="4114800"/>
            <a:ext cx="914400" cy="25146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13</a:t>
            </a:r>
          </a:p>
        </p:txBody>
      </p:sp>
      <p:sp>
        <p:nvSpPr>
          <p:cNvPr id="11270" name="AutoShape 1030"/>
          <p:cNvSpPr>
            <a:spLocks noChangeArrowheads="1"/>
          </p:cNvSpPr>
          <p:nvPr/>
        </p:nvSpPr>
        <p:spPr bwMode="auto">
          <a:xfrm rot="-2280047">
            <a:off x="4267200" y="3429000"/>
            <a:ext cx="533400" cy="294005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12</a:t>
            </a:r>
          </a:p>
        </p:txBody>
      </p:sp>
      <p:sp>
        <p:nvSpPr>
          <p:cNvPr id="11271" name="AutoShape 1031"/>
          <p:cNvSpPr>
            <a:spLocks noChangeArrowheads="1"/>
          </p:cNvSpPr>
          <p:nvPr/>
        </p:nvSpPr>
        <p:spPr bwMode="auto">
          <a:xfrm rot="5400000">
            <a:off x="2171700" y="190500"/>
            <a:ext cx="1295400" cy="24384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1272" name="Rectangle 1032"/>
          <p:cNvSpPr>
            <a:spLocks noChangeArrowheads="1"/>
          </p:cNvSpPr>
          <p:nvPr/>
        </p:nvSpPr>
        <p:spPr bwMode="auto">
          <a:xfrm rot="-2359828">
            <a:off x="5548313" y="890588"/>
            <a:ext cx="2590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1273" name="AutoShape 1033"/>
          <p:cNvSpPr>
            <a:spLocks noChangeArrowheads="1"/>
          </p:cNvSpPr>
          <p:nvPr/>
        </p:nvSpPr>
        <p:spPr bwMode="auto">
          <a:xfrm rot="3561254">
            <a:off x="4572000" y="152400"/>
            <a:ext cx="1295400" cy="1752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1274" name="AutoShape 1034"/>
          <p:cNvSpPr>
            <a:spLocks noChangeArrowheads="1"/>
          </p:cNvSpPr>
          <p:nvPr/>
        </p:nvSpPr>
        <p:spPr bwMode="auto">
          <a:xfrm>
            <a:off x="7086600" y="1600200"/>
            <a:ext cx="1828800" cy="1143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1275" name="Rectangle 1035"/>
          <p:cNvSpPr>
            <a:spLocks noChangeArrowheads="1"/>
          </p:cNvSpPr>
          <p:nvPr/>
        </p:nvSpPr>
        <p:spPr bwMode="auto">
          <a:xfrm rot="-2888974">
            <a:off x="553244" y="2570956"/>
            <a:ext cx="1473200" cy="1512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1276" name="AutoShape 1036"/>
          <p:cNvSpPr>
            <a:spLocks noChangeArrowheads="1"/>
          </p:cNvSpPr>
          <p:nvPr/>
        </p:nvSpPr>
        <p:spPr bwMode="auto">
          <a:xfrm rot="2068680">
            <a:off x="2209800" y="3886200"/>
            <a:ext cx="1427163" cy="114935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11277" name="Rectangle 1037"/>
          <p:cNvSpPr>
            <a:spLocks noChangeArrowheads="1"/>
          </p:cNvSpPr>
          <p:nvPr/>
        </p:nvSpPr>
        <p:spPr bwMode="auto">
          <a:xfrm>
            <a:off x="3657600" y="3276600"/>
            <a:ext cx="3124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grpSp>
        <p:nvGrpSpPr>
          <p:cNvPr id="11278" name="Group 1038"/>
          <p:cNvGrpSpPr>
            <a:grpSpLocks/>
          </p:cNvGrpSpPr>
          <p:nvPr/>
        </p:nvGrpSpPr>
        <p:grpSpPr bwMode="auto">
          <a:xfrm>
            <a:off x="6629400" y="3276600"/>
            <a:ext cx="2362200" cy="1676400"/>
            <a:chOff x="1968" y="1056"/>
            <a:chExt cx="1488" cy="1056"/>
          </a:xfrm>
        </p:grpSpPr>
        <p:sp>
          <p:nvSpPr>
            <p:cNvPr id="11279" name="Line 1039"/>
            <p:cNvSpPr>
              <a:spLocks noChangeShapeType="1"/>
            </p:cNvSpPr>
            <p:nvPr/>
          </p:nvSpPr>
          <p:spPr bwMode="auto">
            <a:xfrm flipH="1">
              <a:off x="1968" y="1104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1040"/>
            <p:cNvSpPr>
              <a:spLocks noChangeShapeType="1"/>
            </p:cNvSpPr>
            <p:nvPr/>
          </p:nvSpPr>
          <p:spPr bwMode="auto">
            <a:xfrm>
              <a:off x="2496" y="1056"/>
              <a:ext cx="96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041"/>
            <p:cNvSpPr>
              <a:spLocks noChangeShapeType="1"/>
            </p:cNvSpPr>
            <p:nvPr/>
          </p:nvSpPr>
          <p:spPr bwMode="auto">
            <a:xfrm>
              <a:off x="1968" y="2064"/>
              <a:ext cx="14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2" name="Group 1042"/>
          <p:cNvGrpSpPr>
            <a:grpSpLocks/>
          </p:cNvGrpSpPr>
          <p:nvPr/>
        </p:nvGrpSpPr>
        <p:grpSpPr bwMode="auto">
          <a:xfrm>
            <a:off x="2514600" y="1447800"/>
            <a:ext cx="1676400" cy="1524000"/>
            <a:chOff x="4128" y="1392"/>
            <a:chExt cx="1056" cy="960"/>
          </a:xfrm>
        </p:grpSpPr>
        <p:sp>
          <p:nvSpPr>
            <p:cNvPr id="11283" name="Line 1043"/>
            <p:cNvSpPr>
              <a:spLocks noChangeShapeType="1"/>
            </p:cNvSpPr>
            <p:nvPr/>
          </p:nvSpPr>
          <p:spPr bwMode="auto">
            <a:xfrm flipH="1">
              <a:off x="4128" y="1488"/>
              <a:ext cx="67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1044"/>
            <p:cNvSpPr>
              <a:spLocks noChangeShapeType="1"/>
            </p:cNvSpPr>
            <p:nvPr/>
          </p:nvSpPr>
          <p:spPr bwMode="auto">
            <a:xfrm>
              <a:off x="4128" y="235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1045"/>
            <p:cNvSpPr>
              <a:spLocks noChangeShapeType="1"/>
            </p:cNvSpPr>
            <p:nvPr/>
          </p:nvSpPr>
          <p:spPr bwMode="auto">
            <a:xfrm>
              <a:off x="4992" y="1392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86" name="Group 1046"/>
          <p:cNvGrpSpPr>
            <a:grpSpLocks/>
          </p:cNvGrpSpPr>
          <p:nvPr/>
        </p:nvGrpSpPr>
        <p:grpSpPr bwMode="auto">
          <a:xfrm>
            <a:off x="228600" y="4648200"/>
            <a:ext cx="2519363" cy="1881188"/>
            <a:chOff x="2784" y="2279"/>
            <a:chExt cx="1587" cy="1185"/>
          </a:xfrm>
        </p:grpSpPr>
        <p:sp>
          <p:nvSpPr>
            <p:cNvPr id="11287" name="Line 1047"/>
            <p:cNvSpPr>
              <a:spLocks noChangeShapeType="1"/>
            </p:cNvSpPr>
            <p:nvPr/>
          </p:nvSpPr>
          <p:spPr bwMode="auto">
            <a:xfrm>
              <a:off x="2784" y="345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1048"/>
            <p:cNvSpPr>
              <a:spLocks/>
            </p:cNvSpPr>
            <p:nvPr/>
          </p:nvSpPr>
          <p:spPr bwMode="auto">
            <a:xfrm>
              <a:off x="2795" y="2279"/>
              <a:ext cx="754" cy="1185"/>
            </a:xfrm>
            <a:custGeom>
              <a:avLst/>
              <a:gdLst/>
              <a:ahLst/>
              <a:cxnLst>
                <a:cxn ang="0">
                  <a:pos x="0" y="1185"/>
                </a:cxn>
                <a:cxn ang="0">
                  <a:pos x="77" y="1135"/>
                </a:cxn>
                <a:cxn ang="0">
                  <a:pos x="93" y="1084"/>
                </a:cxn>
                <a:cxn ang="0">
                  <a:pos x="102" y="1058"/>
                </a:cxn>
                <a:cxn ang="0">
                  <a:pos x="110" y="847"/>
                </a:cxn>
                <a:cxn ang="0">
                  <a:pos x="119" y="770"/>
                </a:cxn>
                <a:cxn ang="0">
                  <a:pos x="331" y="711"/>
                </a:cxn>
                <a:cxn ang="0">
                  <a:pos x="407" y="660"/>
                </a:cxn>
                <a:cxn ang="0">
                  <a:pos x="441" y="609"/>
                </a:cxn>
                <a:cxn ang="0">
                  <a:pos x="517" y="465"/>
                </a:cxn>
                <a:cxn ang="0">
                  <a:pos x="644" y="389"/>
                </a:cxn>
                <a:cxn ang="0">
                  <a:pos x="678" y="338"/>
                </a:cxn>
                <a:cxn ang="0">
                  <a:pos x="695" y="313"/>
                </a:cxn>
                <a:cxn ang="0">
                  <a:pos x="737" y="67"/>
                </a:cxn>
                <a:cxn ang="0">
                  <a:pos x="754" y="0"/>
                </a:cxn>
              </a:cxnLst>
              <a:rect l="0" t="0" r="r" b="b"/>
              <a:pathLst>
                <a:path w="754" h="1185">
                  <a:moveTo>
                    <a:pt x="0" y="1185"/>
                  </a:moveTo>
                  <a:cubicBezTo>
                    <a:pt x="26" y="1160"/>
                    <a:pt x="47" y="1154"/>
                    <a:pt x="77" y="1135"/>
                  </a:cubicBezTo>
                  <a:cubicBezTo>
                    <a:pt x="82" y="1118"/>
                    <a:pt x="87" y="1101"/>
                    <a:pt x="93" y="1084"/>
                  </a:cubicBezTo>
                  <a:cubicBezTo>
                    <a:pt x="96" y="1075"/>
                    <a:pt x="102" y="1058"/>
                    <a:pt x="102" y="1058"/>
                  </a:cubicBezTo>
                  <a:cubicBezTo>
                    <a:pt x="105" y="988"/>
                    <a:pt x="106" y="917"/>
                    <a:pt x="110" y="847"/>
                  </a:cubicBezTo>
                  <a:cubicBezTo>
                    <a:pt x="112" y="821"/>
                    <a:pt x="111" y="795"/>
                    <a:pt x="119" y="770"/>
                  </a:cubicBezTo>
                  <a:cubicBezTo>
                    <a:pt x="138" y="713"/>
                    <a:pt x="306" y="713"/>
                    <a:pt x="331" y="711"/>
                  </a:cubicBezTo>
                  <a:cubicBezTo>
                    <a:pt x="362" y="701"/>
                    <a:pt x="386" y="687"/>
                    <a:pt x="407" y="660"/>
                  </a:cubicBezTo>
                  <a:cubicBezTo>
                    <a:pt x="420" y="644"/>
                    <a:pt x="441" y="609"/>
                    <a:pt x="441" y="609"/>
                  </a:cubicBezTo>
                  <a:cubicBezTo>
                    <a:pt x="458" y="555"/>
                    <a:pt x="468" y="498"/>
                    <a:pt x="517" y="465"/>
                  </a:cubicBezTo>
                  <a:cubicBezTo>
                    <a:pt x="551" y="415"/>
                    <a:pt x="589" y="405"/>
                    <a:pt x="644" y="389"/>
                  </a:cubicBezTo>
                  <a:cubicBezTo>
                    <a:pt x="655" y="372"/>
                    <a:pt x="667" y="355"/>
                    <a:pt x="678" y="338"/>
                  </a:cubicBezTo>
                  <a:cubicBezTo>
                    <a:pt x="684" y="330"/>
                    <a:pt x="695" y="313"/>
                    <a:pt x="695" y="313"/>
                  </a:cubicBezTo>
                  <a:cubicBezTo>
                    <a:pt x="720" y="233"/>
                    <a:pt x="722" y="149"/>
                    <a:pt x="737" y="67"/>
                  </a:cubicBezTo>
                  <a:cubicBezTo>
                    <a:pt x="741" y="44"/>
                    <a:pt x="754" y="0"/>
                    <a:pt x="75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Freeform 1049"/>
            <p:cNvSpPr>
              <a:spLocks/>
            </p:cNvSpPr>
            <p:nvPr/>
          </p:nvSpPr>
          <p:spPr bwMode="auto">
            <a:xfrm>
              <a:off x="3541" y="2296"/>
              <a:ext cx="830" cy="1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50"/>
                </a:cxn>
                <a:cxn ang="0">
                  <a:pos x="110" y="127"/>
                </a:cxn>
                <a:cxn ang="0">
                  <a:pos x="144" y="237"/>
                </a:cxn>
                <a:cxn ang="0">
                  <a:pos x="152" y="584"/>
                </a:cxn>
                <a:cxn ang="0">
                  <a:pos x="178" y="601"/>
                </a:cxn>
                <a:cxn ang="0">
                  <a:pos x="432" y="711"/>
                </a:cxn>
                <a:cxn ang="0">
                  <a:pos x="508" y="728"/>
                </a:cxn>
                <a:cxn ang="0">
                  <a:pos x="584" y="770"/>
                </a:cxn>
                <a:cxn ang="0">
                  <a:pos x="635" y="847"/>
                </a:cxn>
                <a:cxn ang="0">
                  <a:pos x="643" y="948"/>
                </a:cxn>
                <a:cxn ang="0">
                  <a:pos x="610" y="999"/>
                </a:cxn>
                <a:cxn ang="0">
                  <a:pos x="745" y="1041"/>
                </a:cxn>
                <a:cxn ang="0">
                  <a:pos x="813" y="1118"/>
                </a:cxn>
                <a:cxn ang="0">
                  <a:pos x="830" y="1143"/>
                </a:cxn>
                <a:cxn ang="0">
                  <a:pos x="813" y="1160"/>
                </a:cxn>
              </a:cxnLst>
              <a:rect l="0" t="0" r="r" b="b"/>
              <a:pathLst>
                <a:path w="830" h="1160">
                  <a:moveTo>
                    <a:pt x="0" y="0"/>
                  </a:moveTo>
                  <a:cubicBezTo>
                    <a:pt x="40" y="9"/>
                    <a:pt x="53" y="17"/>
                    <a:pt x="76" y="50"/>
                  </a:cubicBezTo>
                  <a:cubicBezTo>
                    <a:pt x="85" y="79"/>
                    <a:pt x="93" y="101"/>
                    <a:pt x="110" y="127"/>
                  </a:cubicBezTo>
                  <a:cubicBezTo>
                    <a:pt x="122" y="164"/>
                    <a:pt x="131" y="201"/>
                    <a:pt x="144" y="237"/>
                  </a:cubicBezTo>
                  <a:cubicBezTo>
                    <a:pt x="143" y="258"/>
                    <a:pt x="119" y="543"/>
                    <a:pt x="152" y="584"/>
                  </a:cubicBezTo>
                  <a:cubicBezTo>
                    <a:pt x="159" y="592"/>
                    <a:pt x="170" y="594"/>
                    <a:pt x="178" y="601"/>
                  </a:cubicBezTo>
                  <a:cubicBezTo>
                    <a:pt x="270" y="683"/>
                    <a:pt x="300" y="699"/>
                    <a:pt x="432" y="711"/>
                  </a:cubicBezTo>
                  <a:cubicBezTo>
                    <a:pt x="457" y="717"/>
                    <a:pt x="486" y="714"/>
                    <a:pt x="508" y="728"/>
                  </a:cubicBezTo>
                  <a:cubicBezTo>
                    <a:pt x="566" y="767"/>
                    <a:pt x="540" y="756"/>
                    <a:pt x="584" y="770"/>
                  </a:cubicBezTo>
                  <a:cubicBezTo>
                    <a:pt x="610" y="796"/>
                    <a:pt x="615" y="817"/>
                    <a:pt x="635" y="847"/>
                  </a:cubicBezTo>
                  <a:cubicBezTo>
                    <a:pt x="646" y="891"/>
                    <a:pt x="662" y="909"/>
                    <a:pt x="643" y="948"/>
                  </a:cubicBezTo>
                  <a:cubicBezTo>
                    <a:pt x="634" y="966"/>
                    <a:pt x="610" y="999"/>
                    <a:pt x="610" y="999"/>
                  </a:cubicBezTo>
                  <a:cubicBezTo>
                    <a:pt x="639" y="1087"/>
                    <a:pt x="609" y="1051"/>
                    <a:pt x="745" y="1041"/>
                  </a:cubicBezTo>
                  <a:cubicBezTo>
                    <a:pt x="794" y="1058"/>
                    <a:pt x="795" y="1065"/>
                    <a:pt x="813" y="1118"/>
                  </a:cubicBezTo>
                  <a:cubicBezTo>
                    <a:pt x="816" y="1128"/>
                    <a:pt x="830" y="1133"/>
                    <a:pt x="830" y="1143"/>
                  </a:cubicBezTo>
                  <a:cubicBezTo>
                    <a:pt x="830" y="1151"/>
                    <a:pt x="819" y="1154"/>
                    <a:pt x="813" y="11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90" name="Text Box 1050"/>
          <p:cNvSpPr txBox="1">
            <a:spLocks noChangeArrowheads="1"/>
          </p:cNvSpPr>
          <p:nvPr/>
        </p:nvSpPr>
        <p:spPr bwMode="auto">
          <a:xfrm>
            <a:off x="3336925" y="2327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11291" name="Text Box 1051"/>
          <p:cNvSpPr txBox="1">
            <a:spLocks noChangeArrowheads="1"/>
          </p:cNvSpPr>
          <p:nvPr/>
        </p:nvSpPr>
        <p:spPr bwMode="auto">
          <a:xfrm>
            <a:off x="7451725" y="4003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</a:t>
            </a:r>
          </a:p>
        </p:txBody>
      </p:sp>
      <p:sp>
        <p:nvSpPr>
          <p:cNvPr id="11292" name="Text Box 1052"/>
          <p:cNvSpPr txBox="1">
            <a:spLocks noChangeArrowheads="1"/>
          </p:cNvSpPr>
          <p:nvPr/>
        </p:nvSpPr>
        <p:spPr bwMode="auto">
          <a:xfrm>
            <a:off x="1050925" y="58324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11294" name="Text Box 1054"/>
          <p:cNvSpPr txBox="1">
            <a:spLocks noChangeArrowheads="1"/>
          </p:cNvSpPr>
          <p:nvPr/>
        </p:nvSpPr>
        <p:spPr bwMode="auto">
          <a:xfrm>
            <a:off x="136525" y="41275"/>
            <a:ext cx="503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Name: __________________________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51</Words>
  <Application>Microsoft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The Jaslow 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Bowles Jaslow</dc:creator>
  <cp:lastModifiedBy>RPS</cp:lastModifiedBy>
  <cp:revision>11</cp:revision>
  <dcterms:created xsi:type="dcterms:W3CDTF">2002-04-11T02:41:36Z</dcterms:created>
  <dcterms:modified xsi:type="dcterms:W3CDTF">2012-06-07T16:13:17Z</dcterms:modified>
</cp:coreProperties>
</file>